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3052" y="8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12/23/2020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6098328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Funny Looking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IPSC</a:t>
                      </a:r>
                      <a:b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</a:b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colt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medium fault lines and 1 8’ fault line for the center near the X’s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tuxedo, 1 half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EFD1A9B-7BA7-4B15-BF2C-C6BFB3C196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83623"/>
            <a:ext cx="7025776" cy="443155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Funny Looking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Funny Looking is a 25 round, 125 point, Comstock course of fire. There are 12 IPSC targets and 1 Colt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heels on X’s, wrists below belt. Handgun is UNLOADED and holstered.</a:t>
            </a:r>
          </a:p>
          <a:p>
            <a:endParaRPr lang="en-US" dirty="0"/>
          </a:p>
          <a:p>
            <a:r>
              <a:rPr lang="en-US" dirty="0"/>
              <a:t>PCC start position is heels on X’s, stock on belt. Carbine is UNLOADED.</a:t>
            </a:r>
          </a:p>
          <a:p>
            <a:endParaRPr lang="en-US" dirty="0"/>
          </a:p>
          <a:p>
            <a:r>
              <a:rPr lang="en-US" dirty="0"/>
              <a:t>All magazines to be used on stage must start on barrels.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1533</TotalTime>
  <Words>164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</cp:lastModifiedBy>
  <cp:revision>215</cp:revision>
  <cp:lastPrinted>2016-01-15T21:54:08Z</cp:lastPrinted>
  <dcterms:created xsi:type="dcterms:W3CDTF">2002-08-21T12:11:08Z</dcterms:created>
  <dcterms:modified xsi:type="dcterms:W3CDTF">2020-12-23T17:04:42Z</dcterms:modified>
  <cp:category>Shooting</cp:category>
</cp:coreProperties>
</file>

<file path=docProps/thumbnail.jpeg>
</file>